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6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2.bp.blogspot.com/-2Jt9kCCFlu0/Tzj8xr_J8kI/AAAAAAAAgPQ/3R2c6pRrEJg/s1600/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Знакомство  с Родным Краем</a:t>
            </a:r>
            <a:endParaRPr lang="ru-RU" sz="8800" b="1" dirty="0">
              <a:ln w="31550" cmpd="sng">
                <a:solidFill>
                  <a:srgbClr val="00B050"/>
                </a:solidFill>
                <a:prstDash val="solid"/>
              </a:ln>
              <a:solidFill>
                <a:srgbClr val="FFC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364" name="Picture 4" descr="http://49b5af5c747982f45fd7-dec8f175b0901987f30693abc46dc353.r35.cf2.rackcdn.com/icon/14/05/10/6c4509f286ceed3d5803926bda4acc24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4077072"/>
            <a:ext cx="2514129" cy="2514130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2.bp.blogspot.com/-2Jt9kCCFlu0/Tzj8xr_J8kI/AAAAAAAAgPQ/3R2c6pRrEJg/s1600/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204864"/>
            <a:ext cx="792088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2204864"/>
            <a:ext cx="792088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2204864"/>
            <a:ext cx="864096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2204864"/>
            <a:ext cx="792088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499992" y="2204864"/>
            <a:ext cx="792088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Й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80112" y="2204864"/>
            <a:ext cx="792088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660232" y="2204864"/>
            <a:ext cx="864096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endParaRPr lang="ru-RU" sz="3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812360" y="2204864"/>
            <a:ext cx="792088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3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83768" y="4797152"/>
            <a:ext cx="864096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endParaRPr lang="ru-RU" sz="3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067944" y="4797152"/>
            <a:ext cx="93610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3600" dirty="0"/>
          </a:p>
        </p:txBody>
      </p:sp>
      <p:pic>
        <p:nvPicPr>
          <p:cNvPr id="17410" name="Picture 2" descr="http://www.stickers-moins-cher.com/ori-stickers-voiture-1227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36712"/>
            <a:ext cx="1331640" cy="1587111"/>
          </a:xfrm>
          <a:prstGeom prst="rect">
            <a:avLst/>
          </a:prstGeom>
          <a:noFill/>
        </p:spPr>
      </p:pic>
      <p:pic>
        <p:nvPicPr>
          <p:cNvPr id="17412" name="Picture 4" descr="http://4geo.ru/images/personal-pages-share/599987705/img299992609_274456944290302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636912"/>
            <a:ext cx="1092256" cy="1080120"/>
          </a:xfrm>
          <a:prstGeom prst="rect">
            <a:avLst/>
          </a:prstGeom>
          <a:noFill/>
        </p:spPr>
      </p:pic>
      <p:pic>
        <p:nvPicPr>
          <p:cNvPr id="17414" name="Picture 6" descr="http://www.bluewaterbrand.com/wp-content/uploads/2014/03/373_3853374-1024x82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328378"/>
            <a:ext cx="1368152" cy="1236526"/>
          </a:xfrm>
          <a:prstGeom prst="rect">
            <a:avLst/>
          </a:prstGeom>
          <a:noFill/>
        </p:spPr>
      </p:pic>
      <p:pic>
        <p:nvPicPr>
          <p:cNvPr id="17416" name="Picture 8" descr="http://previews.123rf.com/images/seamartini/seamartini1403/seamartini140300390/26847527-Happy-green-cartoon-watermelon-fruit-with-a-cute-squiggly-stem-and-happy-grin-isolated-on-white-Stock-Vector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23678" y="2636912"/>
            <a:ext cx="1241861" cy="1440160"/>
          </a:xfrm>
          <a:prstGeom prst="rect">
            <a:avLst/>
          </a:prstGeom>
          <a:noFill/>
        </p:spPr>
      </p:pic>
      <p:pic>
        <p:nvPicPr>
          <p:cNvPr id="17418" name="Picture 10" descr="http://st2.depositphotos.com/3576423/6071/v/450/depositphotos_60715159-Iodine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980728"/>
            <a:ext cx="1172702" cy="1512168"/>
          </a:xfrm>
          <a:prstGeom prst="rect">
            <a:avLst/>
          </a:prstGeom>
          <a:noFill/>
        </p:spPr>
      </p:pic>
      <p:pic>
        <p:nvPicPr>
          <p:cNvPr id="17420" name="Picture 12" descr="http://www.fotosnova.ru/gallery/natyrmort/Predmet/withGod_DSC_6570kw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708920"/>
            <a:ext cx="1558936" cy="1008112"/>
          </a:xfrm>
          <a:prstGeom prst="rect">
            <a:avLst/>
          </a:prstGeom>
          <a:noFill/>
        </p:spPr>
      </p:pic>
      <p:pic>
        <p:nvPicPr>
          <p:cNvPr id="17422" name="Picture 14" descr="http://naoteka.ru/files/images/items/0/431z662e2cc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1772816"/>
            <a:ext cx="1532085" cy="720080"/>
          </a:xfrm>
          <a:prstGeom prst="rect">
            <a:avLst/>
          </a:prstGeom>
          <a:noFill/>
        </p:spPr>
      </p:pic>
      <p:pic>
        <p:nvPicPr>
          <p:cNvPr id="17426" name="Picture 18" descr="http://allforchildren.com.ua/img/sweet32_s/sweet32007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24328" y="2852936"/>
            <a:ext cx="1248138" cy="936104"/>
          </a:xfrm>
          <a:prstGeom prst="rect">
            <a:avLst/>
          </a:prstGeom>
          <a:noFill/>
        </p:spPr>
      </p:pic>
      <p:pic>
        <p:nvPicPr>
          <p:cNvPr id="17428" name="Picture 20" descr="http://static8.depositphotos.com/1185432/1071/v/950/depositphotos_10717258-Cartoon-cabbage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533" y="3717032"/>
            <a:ext cx="1366814" cy="1368152"/>
          </a:xfrm>
          <a:prstGeom prst="rect">
            <a:avLst/>
          </a:prstGeom>
          <a:noFill/>
        </p:spPr>
      </p:pic>
      <p:pic>
        <p:nvPicPr>
          <p:cNvPr id="17432" name="Picture 24" descr="http://cdn2.rf-sp.ru/cb/ca/cbca76884df2bf686ed5908ef192b630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5373216"/>
            <a:ext cx="1224136" cy="1107843"/>
          </a:xfrm>
          <a:prstGeom prst="rect">
            <a:avLst/>
          </a:prstGeom>
          <a:noFill/>
        </p:spPr>
      </p:pic>
      <p:pic>
        <p:nvPicPr>
          <p:cNvPr id="17434" name="Picture 26" descr="http://vschool-1.ucoz.ru/Images/skorochtenie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84168" y="3573016"/>
            <a:ext cx="2205434" cy="3120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sockart.ru/upload/iblock/f3a/r38_sipjmligqyjuzwfxohc%20nuobb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kotygoroshko.com.ua/_dr/3/3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221088"/>
            <a:ext cx="1946586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2.bp.blogspot.com/-2Jt9kCCFlu0/Tzj8xr_J8kI/AAAAAAAAgPQ/3R2c6pRrEJg/s1600/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://nilim.irkobl.ru/upload/medialibrary/731/731ed9e8fae3c9d36cda9298839c0e48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692696"/>
            <a:ext cx="4104456" cy="5122082"/>
          </a:xfrm>
          <a:prstGeom prst="rect">
            <a:avLst/>
          </a:prstGeom>
          <a:noFill/>
        </p:spPr>
      </p:pic>
      <p:pic>
        <p:nvPicPr>
          <p:cNvPr id="5" name="Picture 6" descr="http://bezformata.ru/content/Images/000/053/402/image534028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3851920" cy="2367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0" descr="http://static.panoramio.com/photos/large/645111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2204864"/>
            <a:ext cx="3851919" cy="2708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2" descr="http://static.irk.ru/media/img/site/gallery/145/e371e9da-6e98-488c-9403-11776c16aedd_png_460x1000_q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509121"/>
            <a:ext cx="3851920" cy="2348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8" name="Picture 2" descr="http://www.playcast.ru/uploads/2015/01/12/1157752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50063" y="3824152"/>
            <a:ext cx="2037095" cy="2910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14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29</cp:revision>
  <dcterms:created xsi:type="dcterms:W3CDTF">2016-03-31T11:28:14Z</dcterms:created>
  <dcterms:modified xsi:type="dcterms:W3CDTF">2016-03-31T12:14:04Z</dcterms:modified>
</cp:coreProperties>
</file>